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44" y="-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9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2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59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67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3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8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3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1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F368F-EE68-426A-A84A-A22D0AF214F4}" type="datetimeFigureOut">
              <a:rPr lang="en-US" smtClean="0"/>
              <a:t>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F2587-C07D-4313-86F2-A66696FFB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5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12" y="-524594"/>
            <a:ext cx="4674044" cy="3394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327818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APP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6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05979"/>
            <a:ext cx="7067128" cy="857250"/>
          </a:xfrm>
        </p:spPr>
        <p:txBody>
          <a:bodyPr/>
          <a:lstStyle/>
          <a:p>
            <a:r>
              <a:rPr lang="en-GB" dirty="0" smtClean="0"/>
              <a:t>British &amp; Irish Lions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6" name="Picture 14" descr="Lions Offic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980108" cy="9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08" y="2261525"/>
            <a:ext cx="4586547" cy="274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5606"/>
            <a:ext cx="4221306" cy="244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69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05979"/>
            <a:ext cx="7067128" cy="857250"/>
          </a:xfrm>
        </p:spPr>
        <p:txBody>
          <a:bodyPr/>
          <a:lstStyle/>
          <a:p>
            <a:r>
              <a:rPr lang="en-GB" dirty="0" smtClean="0"/>
              <a:t>British &amp; Irish Lions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6" name="Picture 14" descr="Lions Offic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980108" cy="9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5" y="1377391"/>
            <a:ext cx="8759773" cy="263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059582"/>
            <a:ext cx="2141984" cy="356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6021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05979"/>
            <a:ext cx="7067128" cy="857250"/>
          </a:xfrm>
        </p:spPr>
        <p:txBody>
          <a:bodyPr/>
          <a:lstStyle/>
          <a:p>
            <a:r>
              <a:rPr lang="en-GB" dirty="0" smtClean="0"/>
              <a:t>British &amp; Irish Lions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6" name="Picture 14" descr="Lions Offic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980108" cy="9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03598"/>
            <a:ext cx="2736303" cy="365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96" y="1175593"/>
            <a:ext cx="2793584" cy="372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61079"/>
            <a:ext cx="2808312" cy="374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20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0" y="1059582"/>
            <a:ext cx="0" cy="3943349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76256" y="2791221"/>
            <a:ext cx="1512168" cy="3771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 smtClean="0"/>
              <a:t>Umbraco</a:t>
            </a:r>
            <a:endParaRPr lang="en-GB" sz="1200" dirty="0" smtClean="0"/>
          </a:p>
        </p:txBody>
      </p:sp>
      <p:sp>
        <p:nvSpPr>
          <p:cNvPr id="38" name="Flowchart: Magnetic Disk 37"/>
          <p:cNvSpPr/>
          <p:nvPr/>
        </p:nvSpPr>
        <p:spPr>
          <a:xfrm>
            <a:off x="7459338" y="1848957"/>
            <a:ext cx="353022" cy="366199"/>
          </a:xfrm>
          <a:prstGeom prst="flowChartMagneticDisk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4860032" y="2791221"/>
            <a:ext cx="1512168" cy="3771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 smtClean="0"/>
              <a:t>WebAPI</a:t>
            </a:r>
            <a:endParaRPr lang="en-GB" sz="1200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2843808" y="2791221"/>
            <a:ext cx="1512168" cy="3771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Core Logic</a:t>
            </a:r>
          </a:p>
        </p:txBody>
      </p:sp>
      <p:sp>
        <p:nvSpPr>
          <p:cNvPr id="41" name="Flowchart: Magnetic Disk 40"/>
          <p:cNvSpPr/>
          <p:nvPr/>
        </p:nvSpPr>
        <p:spPr>
          <a:xfrm>
            <a:off x="3426890" y="1857957"/>
            <a:ext cx="353022" cy="366199"/>
          </a:xfrm>
          <a:prstGeom prst="flowChartMagneticDisk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467544" y="1600353"/>
            <a:ext cx="1512168" cy="497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UI (Win8)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67544" y="2385595"/>
            <a:ext cx="1512168" cy="497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UIs (WP7 &amp; WP8)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7544" y="3151261"/>
            <a:ext cx="1512168" cy="497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UI (Droid)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67544" y="3943349"/>
            <a:ext cx="1512168" cy="497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UI (</a:t>
            </a:r>
            <a:r>
              <a:rPr lang="en-GB" sz="1200" dirty="0" err="1" smtClean="0"/>
              <a:t>iOS</a:t>
            </a:r>
            <a:r>
              <a:rPr lang="en-GB" sz="1200" dirty="0" smtClean="0"/>
              <a:t>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779912" y="4083917"/>
            <a:ext cx="1512168" cy="3566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DTO Entities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88350" y="317768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PCL</a:t>
            </a:r>
            <a:endParaRPr lang="en-US" sz="1050" dirty="0"/>
          </a:p>
        </p:txBody>
      </p:sp>
      <p:sp>
        <p:nvSpPr>
          <p:cNvPr id="50" name="TextBox 49"/>
          <p:cNvSpPr txBox="1"/>
          <p:nvPr/>
        </p:nvSpPr>
        <p:spPr>
          <a:xfrm>
            <a:off x="3707904" y="447382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PCL</a:t>
            </a:r>
            <a:endParaRPr 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4788024" y="3166650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.Net4</a:t>
            </a:r>
            <a:endParaRPr lang="en-US" sz="1050" dirty="0"/>
          </a:p>
        </p:txBody>
      </p:sp>
      <p:sp>
        <p:nvSpPr>
          <p:cNvPr id="52" name="TextBox 51"/>
          <p:cNvSpPr txBox="1"/>
          <p:nvPr/>
        </p:nvSpPr>
        <p:spPr>
          <a:xfrm>
            <a:off x="6790213" y="3166650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.Net4</a:t>
            </a:r>
            <a:endParaRPr 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402411" y="4411036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 smtClean="0"/>
              <a:t>Xamarin.iOS</a:t>
            </a:r>
            <a:endParaRPr 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402411" y="3648471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 smtClean="0"/>
              <a:t>Xamarin.Android</a:t>
            </a:r>
            <a:endParaRPr 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395536" y="2889651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Silverlight</a:t>
            </a:r>
            <a:endParaRPr 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402411" y="2097563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 smtClean="0"/>
              <a:t>WinRT</a:t>
            </a:r>
            <a:endParaRPr lang="en-US" sz="1050" dirty="0"/>
          </a:p>
        </p:txBody>
      </p:sp>
      <p:cxnSp>
        <p:nvCxnSpPr>
          <p:cNvPr id="57" name="Straight Connector 56"/>
          <p:cNvCxnSpPr>
            <a:stCxn id="42" idx="3"/>
            <a:endCxn id="40" idx="1"/>
          </p:cNvCxnSpPr>
          <p:nvPr/>
        </p:nvCxnSpPr>
        <p:spPr>
          <a:xfrm>
            <a:off x="1979712" y="1848958"/>
            <a:ext cx="864096" cy="11308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3" idx="3"/>
            <a:endCxn id="40" idx="1"/>
          </p:cNvCxnSpPr>
          <p:nvPr/>
        </p:nvCxnSpPr>
        <p:spPr>
          <a:xfrm>
            <a:off x="1979712" y="2634200"/>
            <a:ext cx="864096" cy="34561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4" idx="3"/>
            <a:endCxn id="40" idx="1"/>
          </p:cNvCxnSpPr>
          <p:nvPr/>
        </p:nvCxnSpPr>
        <p:spPr>
          <a:xfrm flipV="1">
            <a:off x="1979712" y="2979814"/>
            <a:ext cx="864096" cy="4200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5" idx="3"/>
            <a:endCxn id="40" idx="1"/>
          </p:cNvCxnSpPr>
          <p:nvPr/>
        </p:nvCxnSpPr>
        <p:spPr>
          <a:xfrm flipV="1">
            <a:off x="1979712" y="2979814"/>
            <a:ext cx="864096" cy="121214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1" idx="3"/>
            <a:endCxn id="40" idx="0"/>
          </p:cNvCxnSpPr>
          <p:nvPr/>
        </p:nvCxnSpPr>
        <p:spPr>
          <a:xfrm flipH="1">
            <a:off x="3599892" y="2224156"/>
            <a:ext cx="3509" cy="5670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0" idx="3"/>
            <a:endCxn id="39" idx="1"/>
          </p:cNvCxnSpPr>
          <p:nvPr/>
        </p:nvCxnSpPr>
        <p:spPr>
          <a:xfrm>
            <a:off x="4355976" y="2979814"/>
            <a:ext cx="50405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3"/>
            <a:endCxn id="37" idx="1"/>
          </p:cNvCxnSpPr>
          <p:nvPr/>
        </p:nvCxnSpPr>
        <p:spPr>
          <a:xfrm>
            <a:off x="6372200" y="2979814"/>
            <a:ext cx="50405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8" idx="3"/>
            <a:endCxn id="37" idx="0"/>
          </p:cNvCxnSpPr>
          <p:nvPr/>
        </p:nvCxnSpPr>
        <p:spPr>
          <a:xfrm flipH="1">
            <a:off x="7632340" y="2215156"/>
            <a:ext cx="3509" cy="5760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47638" y="1718152"/>
            <a:ext cx="569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SQLite</a:t>
            </a:r>
            <a:endParaRPr 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7825319" y="1718152"/>
            <a:ext cx="8290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SQL Server</a:t>
            </a:r>
            <a:endParaRPr lang="en-US" sz="1050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1619672" y="205979"/>
            <a:ext cx="706712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British &amp; Irish Lions</a:t>
            </a:r>
            <a:endParaRPr lang="en-US" dirty="0"/>
          </a:p>
        </p:txBody>
      </p:sp>
      <p:pic>
        <p:nvPicPr>
          <p:cNvPr id="47" name="Picture 14" descr="Lions Offic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980108" cy="9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3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347614"/>
            <a:ext cx="9144000" cy="2930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205979"/>
            <a:ext cx="6707088" cy="857250"/>
          </a:xfrm>
        </p:spPr>
        <p:txBody>
          <a:bodyPr/>
          <a:lstStyle/>
          <a:p>
            <a:r>
              <a:rPr lang="en-GB" dirty="0" smtClean="0"/>
              <a:t>Kinect Star Wars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7614"/>
            <a:ext cx="7904163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https://encrypted-tbn3.gstatic.com/images?q=tbn:ANd9GcSim-qLiN9fj85R8OrRWvIkMnquenovnkbHmDWT781pGh1JRdU98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5" y="195486"/>
            <a:ext cx="1382382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inect Star Wars Mobile App - Available Now!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822" y="5442371"/>
            <a:ext cx="5989638" cy="3394075"/>
          </a:xfrm>
        </p:spPr>
      </p:pic>
    </p:spTree>
    <p:extLst>
      <p:ext uri="{BB962C8B-B14F-4D97-AF65-F5344CB8AC3E}">
        <p14:creationId xmlns:p14="http://schemas.microsoft.com/office/powerpoint/2010/main" val="374116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54131E-6 L 0.00104 -0.844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22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84494 L 0.00104 -0.005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9" y="205979"/>
            <a:ext cx="6923111" cy="857250"/>
          </a:xfrm>
        </p:spPr>
        <p:txBody>
          <a:bodyPr/>
          <a:lstStyle/>
          <a:p>
            <a:r>
              <a:rPr lang="en-GB" dirty="0" smtClean="0"/>
              <a:t>Noise Sentinel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1" y="279918"/>
            <a:ext cx="1376128" cy="77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25" y="1131590"/>
            <a:ext cx="7208775" cy="353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79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9" y="205979"/>
            <a:ext cx="6923111" cy="857250"/>
          </a:xfrm>
        </p:spPr>
        <p:txBody>
          <a:bodyPr/>
          <a:lstStyle/>
          <a:p>
            <a:r>
              <a:rPr lang="en-GB" dirty="0" smtClean="0"/>
              <a:t>Noise Sentinel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97" y="1635646"/>
            <a:ext cx="1641782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18" y="1635646"/>
            <a:ext cx="1607593" cy="2691192"/>
          </a:xfrm>
          <a:prstGeom prst="rect">
            <a:avLst/>
          </a:prstGeom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1" y="279918"/>
            <a:ext cx="1376128" cy="77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192" y="1635646"/>
            <a:ext cx="1825381" cy="26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1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9" y="205979"/>
            <a:ext cx="6923111" cy="857250"/>
          </a:xfrm>
        </p:spPr>
        <p:txBody>
          <a:bodyPr/>
          <a:lstStyle/>
          <a:p>
            <a:r>
              <a:rPr lang="en-GB" dirty="0" smtClean="0"/>
              <a:t>Noise Sentinel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35646"/>
            <a:ext cx="1648176" cy="2746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635646"/>
            <a:ext cx="1640907" cy="2746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35646"/>
            <a:ext cx="1640907" cy="2746961"/>
          </a:xfrm>
          <a:prstGeom prst="rect">
            <a:avLst/>
          </a:prstGeom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1" y="279918"/>
            <a:ext cx="1376128" cy="77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34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05979"/>
            <a:ext cx="7283152" cy="857250"/>
          </a:xfrm>
        </p:spPr>
        <p:txBody>
          <a:bodyPr/>
          <a:lstStyle/>
          <a:p>
            <a:r>
              <a:rPr lang="en-GB" dirty="0" err="1" smtClean="0"/>
              <a:t>CentraStage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4" name="Picture 6" descr="C:\Users\Stuart\Documents\Evolve CentraStage\Evolve CentraStage\iOS\iTunesAr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5907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S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03709"/>
            <a:ext cx="2520000" cy="1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70544"/>
            <a:ext cx="2520000" cy="1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creensh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18616"/>
            <a:ext cx="2520000" cy="1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13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05979"/>
            <a:ext cx="7283152" cy="857250"/>
          </a:xfrm>
        </p:spPr>
        <p:txBody>
          <a:bodyPr/>
          <a:lstStyle/>
          <a:p>
            <a:r>
              <a:rPr lang="en-GB" dirty="0" err="1" smtClean="0"/>
              <a:t>CentraStage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 descr="C:\Users\Stuart\Documents\Evolve CentraStage\Evolve CentraStage\iOS\iOS Simulator Screen shot 17 Dec 2012 6.44.37 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8152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tuart\Documents\Evolve CentraStage\Evolve CentraStage\iOS\iOS Simulator Screen shot 17 Dec 2012 6.45.13 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65335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tuart\Documents\Evolve CentraStage\Evolve CentraStage\iOS\iOS Simulator Screen shot 17 Dec 2012 6.46.05 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65334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tuart\Documents\Evolve CentraStage\Evolve CentraStage\iOS\iOS Simulator Screen shot 17 Dec 2012 6.46.20 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57103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tuart\Documents\Evolve CentraStage\Evolve CentraStage\iOS\iTunesArtwor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5907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52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05979"/>
            <a:ext cx="7283152" cy="857250"/>
          </a:xfrm>
        </p:spPr>
        <p:txBody>
          <a:bodyPr/>
          <a:lstStyle/>
          <a:p>
            <a:r>
              <a:rPr lang="en-GB" dirty="0" err="1" smtClean="0"/>
              <a:t>CentraStage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4" name="Picture 6" descr="C:\Users\Stuart\Documents\Evolve CentraStage\Evolve CentraStage\iOS\iTunesAr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5907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tuart\Documents\Evolve CentraStage\Evolve CentraStage\Mac\MacOS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33" y="1059582"/>
            <a:ext cx="4972631" cy="37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1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205979"/>
            <a:ext cx="7067128" cy="857250"/>
          </a:xfrm>
        </p:spPr>
        <p:txBody>
          <a:bodyPr/>
          <a:lstStyle/>
          <a:p>
            <a:r>
              <a:rPr lang="en-GB" dirty="0" smtClean="0"/>
              <a:t>Aviva 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723" y="1228824"/>
            <a:ext cx="11409363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http://4.bp.blogspot.com/--PXN7-mqAaw/TiqcEWZ26aI/AAAAAAAAqFs/_Aw47A6480w/s1600/Aviva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7494"/>
            <a:ext cx="1008112" cy="70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viva Drive Ap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0890" y="5524078"/>
            <a:ext cx="5989638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3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344E-6 L 0.00069 -0.860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30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90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86097 L 4.44444E-6 -1.134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30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68</Words>
  <Application>Microsoft Office PowerPoint</Application>
  <PresentationFormat>On-screen Show (16:9)</PresentationFormat>
  <Paragraphs>31</Paragraphs>
  <Slides>13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THE APP IS KING</vt:lpstr>
      <vt:lpstr>Kinect Star Wars</vt:lpstr>
      <vt:lpstr>Noise Sentinel</vt:lpstr>
      <vt:lpstr>Noise Sentinel</vt:lpstr>
      <vt:lpstr>Noise Sentinel</vt:lpstr>
      <vt:lpstr>CentraStage</vt:lpstr>
      <vt:lpstr>CentraStage</vt:lpstr>
      <vt:lpstr>CentraStage</vt:lpstr>
      <vt:lpstr>Aviva Drive</vt:lpstr>
      <vt:lpstr>British &amp; Irish Lions</vt:lpstr>
      <vt:lpstr>British &amp; Irish Lions</vt:lpstr>
      <vt:lpstr>British &amp; Irish Lions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</dc:title>
  <dc:creator>Stuart</dc:creator>
  <cp:lastModifiedBy>Stuart</cp:lastModifiedBy>
  <cp:revision>16</cp:revision>
  <dcterms:created xsi:type="dcterms:W3CDTF">2013-05-11T10:47:39Z</dcterms:created>
  <dcterms:modified xsi:type="dcterms:W3CDTF">2013-05-11T11:06:50Z</dcterms:modified>
</cp:coreProperties>
</file>